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4"/>
  </p:notesMasterIdLst>
  <p:handoutMasterIdLst>
    <p:handoutMasterId r:id="rId5"/>
  </p:handoutMasterIdLst>
  <p:sldIdLst>
    <p:sldId id="324" r:id="rId2"/>
    <p:sldId id="322" r:id="rId3"/>
  </p:sldIdLst>
  <p:sldSz cx="10058400" cy="77724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68">
          <p15:clr>
            <a:srgbClr val="A4A3A4"/>
          </p15:clr>
        </p15:guide>
        <p15:guide id="3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4D9DD"/>
    <a:srgbClr val="495F70"/>
    <a:srgbClr val="3A5266"/>
    <a:srgbClr val="344E62"/>
    <a:srgbClr val="6D7C88"/>
    <a:srgbClr val="697983"/>
    <a:srgbClr val="415869"/>
    <a:srgbClr val="395164"/>
    <a:srgbClr val="425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9" autoAdjust="0"/>
    <p:restoredTop sz="93203" autoAdjust="0"/>
  </p:normalViewPr>
  <p:slideViewPr>
    <p:cSldViewPr snapToGrid="0" showGuides="1">
      <p:cViewPr varScale="1">
        <p:scale>
          <a:sx n="71" d="100"/>
          <a:sy n="71" d="100"/>
        </p:scale>
        <p:origin x="1862" y="58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-37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7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4FE712-D7F3-4576-B437-A43703097CA3}" type="datetime1">
              <a:rPr lang="es-ES" smtClean="0"/>
              <a:t>04/04/2025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B7E8E42-E7C5-4B24-8575-74A765CA0A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8FFF1F5-3A66-42EF-A90F-C4CA87BAF12C}" type="datetime1">
              <a:rPr lang="es-ES" noProof="0" smtClean="0"/>
              <a:t>04/04/2025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481A707-0A4C-444E-BBAC-8F56E4534DF7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7791E-4121-CEBE-7E7A-B42A38D8F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F6CD4AE-09CE-A8D3-C47E-D75EFBC80E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174E67F-F2EF-9A52-5199-DFF4E8724E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07F46B-D09D-EA4D-A811-50BC8EE5E7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481A707-0A4C-444E-BBAC-8F56E4534D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4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481A707-0A4C-444E-BBAC-8F56E4534D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06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brir la diapositiva 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B86C14CC-787C-4786-9614-AAC76605A5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352800" y="0"/>
            <a:ext cx="6705600" cy="77724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01E5D2-6D16-41B9-8D95-C3831084A57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934200" y="5907543"/>
            <a:ext cx="2869300" cy="701345"/>
          </a:xfrm>
        </p:spPr>
        <p:txBody>
          <a:bodyPr vert="horz" rtlCol="0" anchor="t">
            <a:noAutofit/>
          </a:bodyPr>
          <a:lstStyle>
            <a:lvl1pPr algn="l">
              <a:lnSpc>
                <a:spcPts val="4000"/>
              </a:lnSpc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Editar </a:t>
            </a:r>
            <a:br>
              <a:rPr lang="es-ES" noProof="0"/>
            </a:br>
            <a:r>
              <a:rPr lang="es-ES" noProof="0"/>
              <a:t>Texto</a:t>
            </a:r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28EFC47E-3E71-499D-A09B-118EC606C078}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6934200" y="5128131"/>
            <a:ext cx="685800" cy="685800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logotipo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C1E1772A-8C1A-43F8-A297-A2A1C4961A7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934200" y="6961348"/>
            <a:ext cx="2869300" cy="453005"/>
          </a:xfrm>
        </p:spPr>
        <p:txBody>
          <a:bodyPr vert="horz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sz="1600" spc="0">
                <a:solidFill>
                  <a:srgbClr val="D4D9DD"/>
                </a:solidFill>
                <a:latin typeface="+mn-lt"/>
                <a:cs typeface="Arial" panose="020B0604020202020204" pitchFamily="34" charset="0"/>
              </a:defRPr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pPr rtl="0"/>
            <a:r>
              <a:rPr lang="es-ES" noProof="0"/>
              <a:t>HAGA CLIC PARA EDITAR EL TEXTO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BA5062D0-E551-4B70-86FC-990B87238C3E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28601" y="3119909"/>
            <a:ext cx="2884460" cy="2680816"/>
          </a:xfrm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344E62"/>
                </a:solidFill>
                <a:latin typeface="+mj-lt"/>
              </a:defRPr>
            </a:lvl1pPr>
            <a:lvl2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endParaRPr lang="es-ES" noProof="0"/>
          </a:p>
        </p:txBody>
      </p:sp>
      <p:sp>
        <p:nvSpPr>
          <p:cNvPr id="7" name="Marcador de texto 16">
            <a:extLst>
              <a:ext uri="{FF2B5EF4-FFF2-40B4-BE49-F238E27FC236}">
                <a16:creationId xmlns:a16="http://schemas.microsoft.com/office/drawing/2014/main" id="{DC680E64-EAA8-41B6-AD32-23403E7666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79839" y="5841451"/>
            <a:ext cx="2893612" cy="1700668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sz="11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9" name="Marcador de texto 5">
            <a:extLst>
              <a:ext uri="{FF2B5EF4-FFF2-40B4-BE49-F238E27FC236}">
                <a16:creationId xmlns:a16="http://schemas.microsoft.com/office/drawing/2014/main" id="{C30237AA-8F30-4BF5-AD94-F15672425D4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79839" y="5330824"/>
            <a:ext cx="2884461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24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>
                <a:latin typeface="Avenir Next LT Pro" panose="020B0504020202020204" pitchFamily="34" charset="0"/>
              </a:defRPr>
            </a:lvl2pPr>
            <a:lvl3pPr marL="914400" indent="0">
              <a:buNone/>
              <a:defRPr sz="2000" b="1">
                <a:latin typeface="Avenir Next LT Pro" panose="020B0504020202020204" pitchFamily="34" charset="0"/>
              </a:defRPr>
            </a:lvl3pPr>
            <a:lvl4pPr marL="1371600" indent="0">
              <a:buNone/>
              <a:defRPr sz="2000" b="1">
                <a:latin typeface="Avenir Next LT Pro" panose="020B0504020202020204" pitchFamily="34" charset="0"/>
              </a:defRPr>
            </a:lvl4pPr>
            <a:lvl5pPr marL="1828800" indent="0">
              <a:buNone/>
              <a:defRPr sz="2000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es-ES" noProof="0"/>
              <a:t>Agregar título aquí</a:t>
            </a:r>
          </a:p>
        </p:txBody>
      </p:sp>
      <p:sp>
        <p:nvSpPr>
          <p:cNvPr id="3" name="Triángulo derecho 9">
            <a:extLst>
              <a:ext uri="{FF2B5EF4-FFF2-40B4-BE49-F238E27FC236}">
                <a16:creationId xmlns:a16="http://schemas.microsoft.com/office/drawing/2014/main" id="{BA26D5F1-56B4-4BD8-AFB3-6FF0FB9C0CCA}"/>
              </a:ext>
            </a:extLst>
          </p:cNvPr>
          <p:cNvSpPr/>
          <p:nvPr userDrawn="1"/>
        </p:nvSpPr>
        <p:spPr>
          <a:xfrm rot="16200000" flipH="1">
            <a:off x="106255" y="-114882"/>
            <a:ext cx="3137482" cy="3355610"/>
          </a:xfrm>
          <a:custGeom>
            <a:avLst/>
            <a:gdLst>
              <a:gd name="connsiteX0" fmla="*/ 0 w 5616109"/>
              <a:gd name="connsiteY0" fmla="*/ 10058400 h 10058400"/>
              <a:gd name="connsiteX1" fmla="*/ 0 w 5616109"/>
              <a:gd name="connsiteY1" fmla="*/ 0 h 10058400"/>
              <a:gd name="connsiteX2" fmla="*/ 5616109 w 5616109"/>
              <a:gd name="connsiteY2" fmla="*/ 10058400 h 10058400"/>
              <a:gd name="connsiteX3" fmla="*/ 0 w 5616109"/>
              <a:gd name="connsiteY3" fmla="*/ 10058400 h 10058400"/>
              <a:gd name="connsiteX0" fmla="*/ 0 w 7754628"/>
              <a:gd name="connsiteY0" fmla="*/ 10058400 h 10058400"/>
              <a:gd name="connsiteX1" fmla="*/ 0 w 7754628"/>
              <a:gd name="connsiteY1" fmla="*/ 0 h 10058400"/>
              <a:gd name="connsiteX2" fmla="*/ 7754628 w 7754628"/>
              <a:gd name="connsiteY2" fmla="*/ 10014158 h 10058400"/>
              <a:gd name="connsiteX3" fmla="*/ 0 w 7754628"/>
              <a:gd name="connsiteY3" fmla="*/ 10058400 h 10058400"/>
              <a:gd name="connsiteX0" fmla="*/ 0 w 7831393"/>
              <a:gd name="connsiteY0" fmla="*/ 10058400 h 10058400"/>
              <a:gd name="connsiteX1" fmla="*/ 0 w 7831393"/>
              <a:gd name="connsiteY1" fmla="*/ 0 h 10058400"/>
              <a:gd name="connsiteX2" fmla="*/ 7831393 w 7831393"/>
              <a:gd name="connsiteY2" fmla="*/ 10043651 h 10058400"/>
              <a:gd name="connsiteX3" fmla="*/ 0 w 7831393"/>
              <a:gd name="connsiteY3" fmla="*/ 10058400 h 1005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1393" h="10058400">
                <a:moveTo>
                  <a:pt x="0" y="10058400"/>
                </a:moveTo>
                <a:lnTo>
                  <a:pt x="0" y="0"/>
                </a:lnTo>
                <a:lnTo>
                  <a:pt x="7831393" y="10043651"/>
                </a:lnTo>
                <a:lnTo>
                  <a:pt x="0" y="1005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>
              <a:solidFill>
                <a:srgbClr val="4159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105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brir la diapositiva 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B86C14CC-787C-4786-9614-AAC76605A5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352800" y="0"/>
            <a:ext cx="6705600" cy="77724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01E5D2-6D16-41B9-8D95-C3831084A57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934200" y="5167303"/>
            <a:ext cx="2869300" cy="701345"/>
          </a:xfrm>
        </p:spPr>
        <p:txBody>
          <a:bodyPr vert="horz" rtlCol="0" anchor="t">
            <a:noAutofit/>
          </a:bodyPr>
          <a:lstStyle>
            <a:lvl1pPr algn="l">
              <a:lnSpc>
                <a:spcPts val="4000"/>
              </a:lnSpc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Editar </a:t>
            </a:r>
            <a:br>
              <a:rPr lang="es-ES" noProof="0"/>
            </a:br>
            <a:r>
              <a:rPr lang="es-ES" noProof="0"/>
              <a:t>Texto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C1E1772A-8C1A-43F8-A297-A2A1C4961A7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934200" y="6168519"/>
            <a:ext cx="2869300" cy="453005"/>
          </a:xfrm>
        </p:spPr>
        <p:txBody>
          <a:bodyPr vert="horz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sz="1600" spc="0">
                <a:solidFill>
                  <a:srgbClr val="D4D9DD"/>
                </a:solidFill>
                <a:latin typeface="+mn-lt"/>
                <a:cs typeface="Arial" panose="020B0604020202020204" pitchFamily="34" charset="0"/>
              </a:defRPr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pPr rtl="0"/>
            <a:r>
              <a:rPr lang="es-ES" noProof="0"/>
              <a:t>HAGA CLIC PARA EDITAR EL TEXTO</a:t>
            </a:r>
          </a:p>
        </p:txBody>
      </p:sp>
      <p:sp>
        <p:nvSpPr>
          <p:cNvPr id="7" name="Marcador de texto 16">
            <a:extLst>
              <a:ext uri="{FF2B5EF4-FFF2-40B4-BE49-F238E27FC236}">
                <a16:creationId xmlns:a16="http://schemas.microsoft.com/office/drawing/2014/main" id="{A2CB320B-EC23-4B6B-B0CA-050791F884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7852" y="4130144"/>
            <a:ext cx="2876348" cy="2823526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sz="1000" b="0" i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9" name="Marcador de texto 5">
            <a:extLst>
              <a:ext uri="{FF2B5EF4-FFF2-40B4-BE49-F238E27FC236}">
                <a16:creationId xmlns:a16="http://schemas.microsoft.com/office/drawing/2014/main" id="{CD8BD1F9-7D12-46BE-9F06-7E6902ECE84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7852" y="3619516"/>
            <a:ext cx="2867252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>
                <a:latin typeface="Avenir Next LT Pro" panose="020B0504020202020204" pitchFamily="34" charset="0"/>
              </a:defRPr>
            </a:lvl2pPr>
            <a:lvl3pPr marL="914400" indent="0">
              <a:buNone/>
              <a:defRPr sz="2000" b="1">
                <a:latin typeface="Avenir Next LT Pro" panose="020B0504020202020204" pitchFamily="34" charset="0"/>
              </a:defRPr>
            </a:lvl3pPr>
            <a:lvl4pPr marL="1371600" indent="0">
              <a:buNone/>
              <a:defRPr sz="2000" b="1">
                <a:latin typeface="Avenir Next LT Pro" panose="020B0504020202020204" pitchFamily="34" charset="0"/>
              </a:defRPr>
            </a:lvl4pPr>
            <a:lvl5pPr marL="1828800" indent="0">
              <a:buNone/>
              <a:defRPr sz="2000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es-ES" noProof="0"/>
              <a:t>Agregar título aquí</a:t>
            </a:r>
          </a:p>
        </p:txBody>
      </p:sp>
      <p:sp>
        <p:nvSpPr>
          <p:cNvPr id="10" name="Marcador de texto 1">
            <a:extLst>
              <a:ext uri="{FF2B5EF4-FFF2-40B4-BE49-F238E27FC236}">
                <a16:creationId xmlns:a16="http://schemas.microsoft.com/office/drawing/2014/main" id="{1FADB6EC-7A6E-4BD5-9897-49419E2974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79839" y="5694796"/>
            <a:ext cx="2893612" cy="1849006"/>
          </a:xfrm>
        </p:spPr>
        <p:txBody>
          <a:bodyPr lIns="0" rIns="0"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>
              <a:lnSpc>
                <a:spcPct val="100000"/>
              </a:lnSpc>
            </a:pPr>
            <a:r>
              <a:rPr lang="es-ES" noProof="0">
                <a:solidFill>
                  <a:schemeClr val="bg1"/>
                </a:solidFill>
              </a:rPr>
              <a:t>567 Main St </a:t>
            </a:r>
          </a:p>
          <a:p>
            <a:pPr rtl="0">
              <a:lnSpc>
                <a:spcPct val="100000"/>
              </a:lnSpc>
            </a:pPr>
            <a:r>
              <a:rPr lang="es-ES" noProof="0">
                <a:solidFill>
                  <a:schemeClr val="bg1"/>
                </a:solidFill>
              </a:rPr>
              <a:t>Buffalo, NY 98052</a:t>
            </a:r>
          </a:p>
          <a:p>
            <a:pPr rtl="0">
              <a:lnSpc>
                <a:spcPct val="100000"/>
              </a:lnSpc>
            </a:pPr>
            <a:r>
              <a:rPr lang="es-ES" noProof="0">
                <a:solidFill>
                  <a:schemeClr val="bg1"/>
                </a:solidFill>
              </a:rPr>
              <a:t>555-0100</a:t>
            </a:r>
          </a:p>
          <a:p>
            <a:pPr rtl="0">
              <a:lnSpc>
                <a:spcPct val="100000"/>
              </a:lnSpc>
            </a:pPr>
            <a:r>
              <a:rPr lang="es-ES" noProof="0">
                <a:solidFill>
                  <a:schemeClr val="bg1"/>
                </a:solidFill>
              </a:rPr>
              <a:t>iker@arteaga.com</a:t>
            </a:r>
          </a:p>
          <a:p>
            <a:pPr rtl="0">
              <a:lnSpc>
                <a:spcPct val="100000"/>
              </a:lnSpc>
            </a:pPr>
            <a:r>
              <a:rPr lang="es-ES" noProof="0">
                <a:solidFill>
                  <a:schemeClr val="bg1"/>
                </a:solidFill>
              </a:rPr>
              <a:t>arteaga.com</a:t>
            </a:r>
          </a:p>
          <a:p>
            <a:pPr rtl="0">
              <a:lnSpc>
                <a:spcPct val="100000"/>
              </a:lnSpc>
            </a:pPr>
            <a:endParaRPr lang="es-ES" noProof="0">
              <a:solidFill>
                <a:schemeClr val="bg1"/>
              </a:solidFill>
            </a:endParaRPr>
          </a:p>
        </p:txBody>
      </p:sp>
      <p:sp>
        <p:nvSpPr>
          <p:cNvPr id="13" name="Marcador de texto 5">
            <a:extLst>
              <a:ext uri="{FF2B5EF4-FFF2-40B4-BE49-F238E27FC236}">
                <a16:creationId xmlns:a16="http://schemas.microsoft.com/office/drawing/2014/main" id="{A6A98018-D54B-4BC7-B622-323B1B01C85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79839" y="5184167"/>
            <a:ext cx="2884461" cy="349311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rtl="0"/>
            <a:r>
              <a:rPr lang="es-ES" noProof="0">
                <a:solidFill>
                  <a:schemeClr val="bg1"/>
                </a:solidFill>
              </a:rPr>
              <a:t>Contacto</a:t>
            </a:r>
          </a:p>
        </p:txBody>
      </p:sp>
      <p:sp>
        <p:nvSpPr>
          <p:cNvPr id="3" name="Triángulo derecho 9">
            <a:extLst>
              <a:ext uri="{FF2B5EF4-FFF2-40B4-BE49-F238E27FC236}">
                <a16:creationId xmlns:a16="http://schemas.microsoft.com/office/drawing/2014/main" id="{193DFD4C-65D5-4455-89AC-3D3A3D1916E4}"/>
              </a:ext>
            </a:extLst>
          </p:cNvPr>
          <p:cNvSpPr/>
          <p:nvPr userDrawn="1"/>
        </p:nvSpPr>
        <p:spPr>
          <a:xfrm rot="16200000" flipH="1">
            <a:off x="106255" y="-114882"/>
            <a:ext cx="3137482" cy="3355610"/>
          </a:xfrm>
          <a:custGeom>
            <a:avLst/>
            <a:gdLst>
              <a:gd name="connsiteX0" fmla="*/ 0 w 5616109"/>
              <a:gd name="connsiteY0" fmla="*/ 10058400 h 10058400"/>
              <a:gd name="connsiteX1" fmla="*/ 0 w 5616109"/>
              <a:gd name="connsiteY1" fmla="*/ 0 h 10058400"/>
              <a:gd name="connsiteX2" fmla="*/ 5616109 w 5616109"/>
              <a:gd name="connsiteY2" fmla="*/ 10058400 h 10058400"/>
              <a:gd name="connsiteX3" fmla="*/ 0 w 5616109"/>
              <a:gd name="connsiteY3" fmla="*/ 10058400 h 10058400"/>
              <a:gd name="connsiteX0" fmla="*/ 0 w 7754628"/>
              <a:gd name="connsiteY0" fmla="*/ 10058400 h 10058400"/>
              <a:gd name="connsiteX1" fmla="*/ 0 w 7754628"/>
              <a:gd name="connsiteY1" fmla="*/ 0 h 10058400"/>
              <a:gd name="connsiteX2" fmla="*/ 7754628 w 7754628"/>
              <a:gd name="connsiteY2" fmla="*/ 10014158 h 10058400"/>
              <a:gd name="connsiteX3" fmla="*/ 0 w 7754628"/>
              <a:gd name="connsiteY3" fmla="*/ 10058400 h 10058400"/>
              <a:gd name="connsiteX0" fmla="*/ 0 w 7831393"/>
              <a:gd name="connsiteY0" fmla="*/ 10058400 h 10058400"/>
              <a:gd name="connsiteX1" fmla="*/ 0 w 7831393"/>
              <a:gd name="connsiteY1" fmla="*/ 0 h 10058400"/>
              <a:gd name="connsiteX2" fmla="*/ 7831393 w 7831393"/>
              <a:gd name="connsiteY2" fmla="*/ 10043651 h 10058400"/>
              <a:gd name="connsiteX3" fmla="*/ 0 w 7831393"/>
              <a:gd name="connsiteY3" fmla="*/ 10058400 h 1005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1393" h="10058400">
                <a:moveTo>
                  <a:pt x="0" y="10058400"/>
                </a:moveTo>
                <a:lnTo>
                  <a:pt x="0" y="0"/>
                </a:lnTo>
                <a:lnTo>
                  <a:pt x="7831393" y="10043651"/>
                </a:lnTo>
                <a:lnTo>
                  <a:pt x="0" y="1005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>
              <a:solidFill>
                <a:srgbClr val="4159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94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e 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9CE3008-4938-473C-ABBE-CB1128CE8868}"/>
              </a:ext>
            </a:extLst>
          </p:cNvPr>
          <p:cNvSpPr/>
          <p:nvPr userDrawn="1"/>
        </p:nvSpPr>
        <p:spPr>
          <a:xfrm>
            <a:off x="6705600" y="3886200"/>
            <a:ext cx="3352800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6" name="Marcador de texto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5094987"/>
            <a:ext cx="2893612" cy="2448813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1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26" name="Marcador de texto 16">
            <a:extLst>
              <a:ext uri="{FF2B5EF4-FFF2-40B4-BE49-F238E27FC236}">
                <a16:creationId xmlns:a16="http://schemas.microsoft.com/office/drawing/2014/main" id="{6AE19FFF-9A53-44FA-9587-6A53CD56CF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21262" y="5094987"/>
            <a:ext cx="2893612" cy="2448813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100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27" name="Marcador de texto 5">
            <a:extLst>
              <a:ext uri="{FF2B5EF4-FFF2-40B4-BE49-F238E27FC236}">
                <a16:creationId xmlns:a16="http://schemas.microsoft.com/office/drawing/2014/main" id="{C9472BAF-2E41-4B81-B680-FB2A7AABF31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21262" y="4545170"/>
            <a:ext cx="2884461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>
                <a:latin typeface="Avenir Next LT Pro" panose="020B0504020202020204" pitchFamily="34" charset="0"/>
              </a:defRPr>
            </a:lvl2pPr>
            <a:lvl3pPr marL="914400" indent="0">
              <a:buNone/>
              <a:defRPr sz="2000" b="1">
                <a:latin typeface="Avenir Next LT Pro" panose="020B0504020202020204" pitchFamily="34" charset="0"/>
              </a:defRPr>
            </a:lvl3pPr>
            <a:lvl4pPr marL="1371600" indent="0">
              <a:buNone/>
              <a:defRPr sz="2000" b="1">
                <a:latin typeface="Avenir Next LT Pro" panose="020B0504020202020204" pitchFamily="34" charset="0"/>
              </a:defRPr>
            </a:lvl4pPr>
            <a:lvl5pPr marL="1828800" indent="0">
              <a:buNone/>
              <a:defRPr sz="2000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es-ES" noProof="0"/>
              <a:t>Agregar título aquí</a:t>
            </a:r>
          </a:p>
        </p:txBody>
      </p:sp>
      <p:sp>
        <p:nvSpPr>
          <p:cNvPr id="15" name="Marcador de texto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27834" y="992144"/>
            <a:ext cx="2876348" cy="2752369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1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19721" y="518465"/>
            <a:ext cx="2867252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>
                <a:latin typeface="Avenir Next LT Pro" panose="020B0504020202020204" pitchFamily="34" charset="0"/>
              </a:defRPr>
            </a:lvl2pPr>
            <a:lvl3pPr marL="914400" indent="0">
              <a:buNone/>
              <a:defRPr sz="2000" b="1">
                <a:latin typeface="Avenir Next LT Pro" panose="020B0504020202020204" pitchFamily="34" charset="0"/>
              </a:defRPr>
            </a:lvl3pPr>
            <a:lvl4pPr marL="1371600" indent="0">
              <a:buNone/>
              <a:defRPr sz="2000" b="1">
                <a:latin typeface="Avenir Next LT Pro" panose="020B0504020202020204" pitchFamily="34" charset="0"/>
              </a:defRPr>
            </a:lvl4pPr>
            <a:lvl5pPr marL="1828800" indent="0">
              <a:buNone/>
              <a:defRPr sz="2000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es-ES" noProof="0"/>
              <a:t>Agregar título aquí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F50594-58FC-4CC6-96FC-190BB9A067F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705599" y="-1"/>
            <a:ext cx="3341105" cy="3886199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endParaRPr lang="es-ES" noProof="0"/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9AD7476E-EDF5-4CE8-8C32-1E82D1530A2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0" y="1"/>
            <a:ext cx="3355975" cy="38862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endParaRPr lang="es-ES" noProof="0"/>
          </a:p>
        </p:txBody>
      </p:sp>
      <p:sp>
        <p:nvSpPr>
          <p:cNvPr id="29" name="Marcador de posición de imagen 3">
            <a:extLst>
              <a:ext uri="{FF2B5EF4-FFF2-40B4-BE49-F238E27FC236}">
                <a16:creationId xmlns:a16="http://schemas.microsoft.com/office/drawing/2014/main" id="{8ED93851-8D31-45AB-A726-D5C3546F3936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359785" y="3898901"/>
            <a:ext cx="3345816" cy="3886199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endParaRPr lang="es-ES" noProof="0"/>
          </a:p>
        </p:txBody>
      </p:sp>
      <p:sp>
        <p:nvSpPr>
          <p:cNvPr id="32" name="Título 30">
            <a:extLst>
              <a:ext uri="{FF2B5EF4-FFF2-40B4-BE49-F238E27FC236}">
                <a16:creationId xmlns:a16="http://schemas.microsoft.com/office/drawing/2014/main" id="{A23AF9C2-1B51-41F0-ACC1-0D15C1CAA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47723"/>
            <a:ext cx="2883217" cy="360033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2400" b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es-ES" noProof="0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1882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e 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0" y="3708408"/>
            <a:ext cx="3368580" cy="4063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3598200" y="359086"/>
            <a:ext cx="103106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236713" y="4063993"/>
            <a:ext cx="103106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arcador de texto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0588" y="5241434"/>
            <a:ext cx="2893612" cy="2302365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sz="10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15" name="Marcador de texto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98200" y="915549"/>
            <a:ext cx="2893612" cy="2526151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sz="10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98200" y="404922"/>
            <a:ext cx="2884461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2400" b="0" spc="-150">
                <a:solidFill>
                  <a:srgbClr val="192B39"/>
                </a:solidFill>
                <a:latin typeface="+mj-lt"/>
              </a:defRPr>
            </a:lvl1pPr>
            <a:lvl2pPr marL="457200" indent="0">
              <a:buNone/>
              <a:defRPr sz="2000" b="1">
                <a:latin typeface="Avenir Next LT Pro" panose="020B0504020202020204" pitchFamily="34" charset="0"/>
              </a:defRPr>
            </a:lvl2pPr>
            <a:lvl3pPr marL="914400" indent="0">
              <a:buNone/>
              <a:defRPr sz="2000" b="1">
                <a:latin typeface="Avenir Next LT Pro" panose="020B0504020202020204" pitchFamily="34" charset="0"/>
              </a:defRPr>
            </a:lvl3pPr>
            <a:lvl4pPr marL="1371600" indent="0">
              <a:buNone/>
              <a:defRPr sz="2000" b="1">
                <a:latin typeface="Avenir Next LT Pro" panose="020B0504020202020204" pitchFamily="34" charset="0"/>
              </a:defRPr>
            </a:lvl4pPr>
            <a:lvl5pPr marL="1828800" indent="0">
              <a:buNone/>
              <a:defRPr sz="2000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es-ES" noProof="0"/>
              <a:t>Agregar título aquí</a:t>
            </a:r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3352800" y="3708415"/>
            <a:ext cx="6705600" cy="406398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endParaRPr lang="es-ES" noProof="0"/>
          </a:p>
        </p:txBody>
      </p:sp>
      <p:sp>
        <p:nvSpPr>
          <p:cNvPr id="19" name="Marcador de texto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935167" y="915549"/>
            <a:ext cx="2893612" cy="2526151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sz="10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8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es-ES" noProof="0"/>
              <a:t>Haga clic para editar el texto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0"/>
            <a:ext cx="3352800" cy="37084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endParaRPr lang="es-ES" noProof="0"/>
          </a:p>
        </p:txBody>
      </p:sp>
      <p:sp>
        <p:nvSpPr>
          <p:cNvPr id="20" name="Título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47723"/>
            <a:ext cx="2883217" cy="360033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2400" b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97257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8615E1-5D6D-48CF-AD07-8B84FA4F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9601199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editar el estilo de título principal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57D790-2770-4A00-BC9B-FA42651B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599" y="2363788"/>
            <a:ext cx="9601199" cy="5180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7" r:id="rId2"/>
    <p:sldLayoutId id="2147483705" r:id="rId3"/>
    <p:sldLayoutId id="214748370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 Pro Cond Light" panose="02040306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12">
          <p15:clr>
            <a:srgbClr val="F26B43"/>
          </p15:clr>
        </p15:guide>
        <p15:guide id="3" pos="4224">
          <p15:clr>
            <a:srgbClr val="F26B43"/>
          </p15:clr>
        </p15:guide>
        <p15:guide id="4" pos="144">
          <p15:clr>
            <a:srgbClr val="5ACBF0"/>
          </p15:clr>
        </p15:guide>
        <p15:guide id="6" pos="6192">
          <p15:clr>
            <a:srgbClr val="5ACBF0"/>
          </p15:clr>
        </p15:guide>
        <p15:guide id="8" orient="horz" pos="144">
          <p15:clr>
            <a:srgbClr val="5ACBF0"/>
          </p15:clr>
        </p15:guide>
        <p15:guide id="9" orient="horz" pos="4752">
          <p15:clr>
            <a:srgbClr val="5ACBF0"/>
          </p15:clr>
        </p15:guide>
        <p15:guide id="10" pos="1968">
          <p15:clr>
            <a:srgbClr val="5ACBF0"/>
          </p15:clr>
        </p15:guide>
        <p15:guide id="11" pos="2256">
          <p15:clr>
            <a:srgbClr val="5ACBF0"/>
          </p15:clr>
        </p15:guide>
        <p15:guide id="12" pos="4080">
          <p15:clr>
            <a:srgbClr val="5ACBF0"/>
          </p15:clr>
        </p15:guide>
        <p15:guide id="13" pos="4368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komunikazioak.app.teenvio.com/form/komunikazioak/1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D1923-ED50-D6D1-E1AA-96B5F8A46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Marcador de posición de imagen 20">
            <a:extLst>
              <a:ext uri="{FF2B5EF4-FFF2-40B4-BE49-F238E27FC236}">
                <a16:creationId xmlns:a16="http://schemas.microsoft.com/office/drawing/2014/main" id="{169D2330-5DF7-9FCD-729F-9CB0B96B80B8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6863" r="6863"/>
          <a:stretch>
            <a:fillRect/>
          </a:stretch>
        </p:blipFill>
        <p:spPr>
          <a:xfrm>
            <a:off x="74823" y="1233581"/>
            <a:ext cx="5443849" cy="6309917"/>
          </a:xfrm>
          <a:prstGeom prst="rect">
            <a:avLst/>
          </a:prstGeom>
        </p:spPr>
      </p:pic>
      <p:sp>
        <p:nvSpPr>
          <p:cNvPr id="19" name="Triángulo rectángulo 18">
            <a:extLst>
              <a:ext uri="{FF2B5EF4-FFF2-40B4-BE49-F238E27FC236}">
                <a16:creationId xmlns:a16="http://schemas.microsoft.com/office/drawing/2014/main" id="{79082EB0-22FD-B73F-210F-B2E821E55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60611" y="-2024866"/>
            <a:ext cx="8525961" cy="11069621"/>
          </a:xfrm>
          <a:prstGeom prst="rtTriangl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7588FBF5-8526-0500-32A9-13228C861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31293" y="165096"/>
            <a:ext cx="8858922" cy="1345094"/>
          </a:xfrm>
        </p:spPr>
        <p:txBody>
          <a:bodyPr rtlCol="0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GB" sz="2800" dirty="0">
                <a:solidFill>
                  <a:srgbClr val="00808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FUNCTIONAL MRI AND TRACTOGRAPHY IN BRAIN TUMORS: HANDS-ON-WORK</a:t>
            </a:r>
            <a:endParaRPr lang="es-ES" sz="3600" spc="-150" dirty="0">
              <a:solidFill>
                <a:srgbClr val="008080"/>
              </a:solidFill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8F2B462-5DE9-603C-4A6F-363A4135DADF}"/>
              </a:ext>
            </a:extLst>
          </p:cNvPr>
          <p:cNvSpPr/>
          <p:nvPr/>
        </p:nvSpPr>
        <p:spPr>
          <a:xfrm>
            <a:off x="10757" y="6898709"/>
            <a:ext cx="5507915" cy="873691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6B094659-A05C-2607-A1D0-50B1C215D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9686" y="7163877"/>
            <a:ext cx="1178458" cy="396000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1F4DEA8C-59E4-170C-44E1-595A58DC09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255" y="7243949"/>
            <a:ext cx="904008" cy="39600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C1AF5AE0-2C01-B739-321F-46479C97A5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0856" y="7106320"/>
            <a:ext cx="669790" cy="504000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12D0F9A2-BCD3-78F0-6CC0-E14321E321C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21771" b="23078"/>
          <a:stretch/>
        </p:blipFill>
        <p:spPr>
          <a:xfrm>
            <a:off x="3145956" y="7267724"/>
            <a:ext cx="1181032" cy="216000"/>
          </a:xfrm>
          <a:prstGeom prst="rect">
            <a:avLst/>
          </a:prstGeom>
        </p:spPr>
      </p:pic>
      <p:sp>
        <p:nvSpPr>
          <p:cNvPr id="5" name="Marcador de texto 5">
            <a:extLst>
              <a:ext uri="{FF2B5EF4-FFF2-40B4-BE49-F238E27FC236}">
                <a16:creationId xmlns:a16="http://schemas.microsoft.com/office/drawing/2014/main" id="{22FFFB25-C610-9B17-E584-08736E8AA708}"/>
              </a:ext>
            </a:extLst>
          </p:cNvPr>
          <p:cNvSpPr txBox="1">
            <a:spLocks/>
          </p:cNvSpPr>
          <p:nvPr/>
        </p:nvSpPr>
        <p:spPr>
          <a:xfrm>
            <a:off x="5706646" y="2896258"/>
            <a:ext cx="4060933" cy="2984562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None/>
            </a:pPr>
            <a:endParaRPr lang="es-ES" sz="10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13C1425-EF03-77D0-DB3A-C23BBA402D39}"/>
              </a:ext>
            </a:extLst>
          </p:cNvPr>
          <p:cNvSpPr txBox="1"/>
          <p:nvPr/>
        </p:nvSpPr>
        <p:spPr>
          <a:xfrm>
            <a:off x="5809494" y="1262306"/>
            <a:ext cx="3958085" cy="634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s-ES" sz="1600" b="1" dirty="0">
                <a:solidFill>
                  <a:schemeClr val="tx2"/>
                </a:solidFill>
                <a:latin typeface="Arial" panose="020B0604020202020204" pitchFamily="34" charset="0"/>
                <a:cs typeface="+mn-cs"/>
              </a:rPr>
              <a:t>Europa </a:t>
            </a:r>
            <a:r>
              <a:rPr lang="es-ES" sz="1600" b="1" dirty="0" err="1">
                <a:solidFill>
                  <a:schemeClr val="tx2"/>
                </a:solidFill>
                <a:latin typeface="Arial" panose="020B0604020202020204" pitchFamily="34" charset="0"/>
                <a:cs typeface="+mn-cs"/>
              </a:rPr>
              <a:t>Convention</a:t>
            </a:r>
            <a:r>
              <a:rPr lang="es-ES" sz="1600" b="1" dirty="0">
                <a:solidFill>
                  <a:schemeClr val="tx2"/>
                </a:solidFill>
                <a:latin typeface="Arial" panose="020B0604020202020204" pitchFamily="34" charset="0"/>
                <a:cs typeface="+mn-cs"/>
              </a:rPr>
              <a:t> Center, Vitoria- Gasteiz (</a:t>
            </a:r>
            <a:r>
              <a:rPr lang="es-ES" sz="1600" b="1" dirty="0" err="1">
                <a:solidFill>
                  <a:schemeClr val="tx2"/>
                </a:solidFill>
                <a:latin typeface="Arial" panose="020B0604020202020204" pitchFamily="34" charset="0"/>
                <a:cs typeface="+mn-cs"/>
              </a:rPr>
              <a:t>Spain</a:t>
            </a:r>
            <a:r>
              <a:rPr lang="es-ES" sz="1600" b="1" dirty="0">
                <a:solidFill>
                  <a:schemeClr val="tx2"/>
                </a:solidFill>
                <a:latin typeface="Arial" panose="020B0604020202020204" pitchFamily="34" charset="0"/>
                <a:cs typeface="+mn-cs"/>
              </a:rPr>
              <a:t>) </a:t>
            </a:r>
            <a:r>
              <a:rPr lang="es-ES" sz="1600" b="1" dirty="0">
                <a:solidFill>
                  <a:schemeClr val="tx2"/>
                </a:solidFill>
                <a:latin typeface="Arial" panose="020B0604020202020204" pitchFamily="34" charset="0"/>
              </a:rPr>
              <a:t>13-14 Noviembre 2025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13762FF-DF84-8946-3464-72ECF7ADEF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15881" y="7189548"/>
            <a:ext cx="1036800" cy="432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94EE83C-3018-13A0-3FDB-0DAD698CBFDA}"/>
              </a:ext>
            </a:extLst>
          </p:cNvPr>
          <p:cNvSpPr txBox="1"/>
          <p:nvPr/>
        </p:nvSpPr>
        <p:spPr>
          <a:xfrm>
            <a:off x="5746878" y="2697559"/>
            <a:ext cx="4205267" cy="4965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Course integrating theory and hands-on </a:t>
            </a:r>
            <a:r>
              <a:rPr lang="en-US" sz="1300" kern="1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ractice. This immersive course is structured into three core modules, emphasizing a balanced approach between foundational knowledge and applied learning:  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Task-Based fMRI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Resting-State fMRI 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Tractography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module spans 4 hours, divided into two key components:  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3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hours of expert-led lectures</a:t>
            </a: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Delivered by renowned international and national specialists in neuroimaging.  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3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hours of hands-on sessions</a:t>
            </a: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Practical training using real cases and software tools.  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course will utilize industry-leading tools, such as  </a:t>
            </a:r>
            <a:r>
              <a:rPr lang="en-US" sz="13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Syngovia</a:t>
            </a:r>
            <a:r>
              <a:rPr lang="en-US" sz="13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(Siemens) and NNL (Nordic Neuro Lab), to provide participants with cutting-edge technical skills in data acquisition, processing, and analysis.  </a:t>
            </a:r>
            <a:endParaRPr lang="es-ES" sz="13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1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EFE5B84-E6D3-40F1-A67A-3D14F0449D2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591026" y="311972"/>
            <a:ext cx="2876348" cy="7347473"/>
          </a:xfrm>
        </p:spPr>
        <p:txBody>
          <a:bodyPr rtlCol="0"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s-ES" u="sng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FRIDAY 14th NOVEMBER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es-ES" u="sng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3</a:t>
            </a:r>
            <a:r>
              <a:rPr lang="en-GB" b="1" baseline="300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rd</a:t>
            </a:r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MODULE: TRACTOGRAPHY</a:t>
            </a:r>
            <a:endParaRPr lang="es-ES" b="1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 9-9,30: Physics and technical requirements (Dr. Liu)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9,30-10: Anatomy of main human white matter tracts. Dual stream language model (Dr. Kumar)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10-10,30: Aplicaciones clínicas de la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tractografía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. Lo que el cirujano necesita saber. </a:t>
            </a: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(Dra Jimenez ) 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10,30-11: Virtual reality and augmented reality for preoperative planning (Dr Kumar) 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 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11-11,30: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Coffee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break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 11,30-13,45: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Tractography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workshop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13,45-14: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Closing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CONFIRMED SPEAKERS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Dr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Ho-Ling Anthony Liu,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Professor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and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Chairman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of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the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Department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of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Physical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Imaging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, MD Anderson, Houston,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Dr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Vinodh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A. Kumar, Vice-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President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of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the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American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Society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of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Functional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MRI,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Neuroradiology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, MD Anderson, Houston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Dr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Ibone Saralegui, Osatek, Galdakao,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Spain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Dr. Alberto Cabrera, HT Médica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Dr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Mar Jiménez, Hospital Universitario Quirón salud, Madrid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s-ES" sz="1200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40000"/>
              </a:lnSpc>
              <a:spcBef>
                <a:spcPts val="600"/>
              </a:spcBef>
            </a:pP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15000"/>
              </a:lnSpc>
            </a:pPr>
            <a:endParaRPr lang="es-ES" sz="1200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15000"/>
              </a:lnSpc>
            </a:pPr>
            <a:endParaRPr lang="es-ES" sz="1200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09A70F-89F1-4476-93D1-EC1D481234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03997" y="4369174"/>
            <a:ext cx="3079099" cy="1784199"/>
          </a:xfrm>
        </p:spPr>
        <p:txBody>
          <a:bodyPr rtlCol="0"/>
          <a:lstStyle/>
          <a:p>
            <a:pPr rtl="0"/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price:  450 €</a:t>
            </a:r>
          </a:p>
          <a:p>
            <a:pPr rtl="0"/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for SENR members:  375 €</a:t>
            </a:r>
          </a:p>
          <a:p>
            <a:pPr rtl="0"/>
            <a:endParaRPr lang="en-US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register:</a:t>
            </a:r>
            <a:endParaRPr lang="es-ES" sz="1400" dirty="0">
              <a:solidFill>
                <a:srgbClr val="FFFFFF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7BA35F-C5DC-47E8-A635-0692FC52E7D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03998" y="6809591"/>
            <a:ext cx="2893612" cy="623936"/>
          </a:xfrm>
        </p:spPr>
        <p:txBody>
          <a:bodyPr rtlCol="0">
            <a:noAutofit/>
          </a:bodyPr>
          <a:lstStyle/>
          <a:p>
            <a:pPr rtl="0"/>
            <a:r>
              <a:rPr lang="es-ES" sz="1200" b="1" dirty="0">
                <a:latin typeface="Arial" panose="020B0604020202020204" pitchFamily="34" charset="0"/>
              </a:rPr>
              <a:t>More </a:t>
            </a:r>
            <a:r>
              <a:rPr lang="es-ES" sz="1200" b="1" dirty="0" err="1">
                <a:latin typeface="Arial" panose="020B0604020202020204" pitchFamily="34" charset="0"/>
              </a:rPr>
              <a:t>info</a:t>
            </a:r>
            <a:r>
              <a:rPr lang="es-ES" sz="1200" b="1" dirty="0">
                <a:latin typeface="Arial" panose="020B0604020202020204" pitchFamily="34" charset="0"/>
              </a:rPr>
              <a:t> </a:t>
            </a:r>
            <a:r>
              <a:rPr lang="es-ES" sz="1200" b="1" dirty="0" err="1">
                <a:latin typeface="Arial" panose="020B0604020202020204" pitchFamily="34" charset="0"/>
              </a:rPr>
              <a:t>or</a:t>
            </a:r>
            <a:r>
              <a:rPr lang="es-ES" sz="1200" b="1" dirty="0">
                <a:latin typeface="Arial" panose="020B0604020202020204" pitchFamily="34" charset="0"/>
              </a:rPr>
              <a:t> </a:t>
            </a:r>
            <a:r>
              <a:rPr lang="es-ES" sz="1200" b="1" dirty="0" err="1">
                <a:latin typeface="Arial" panose="020B0604020202020204" pitchFamily="34" charset="0"/>
              </a:rPr>
              <a:t>questions</a:t>
            </a:r>
            <a:r>
              <a:rPr lang="es-ES" sz="1200" b="1" dirty="0">
                <a:latin typeface="Arial" panose="020B0604020202020204" pitchFamily="34" charset="0"/>
              </a:rPr>
              <a:t>: </a:t>
            </a:r>
            <a:r>
              <a:rPr lang="es-ES" sz="1200" i="1" u="sng" dirty="0" err="1">
                <a:latin typeface="Arial" panose="020B0604020202020204" pitchFamily="34" charset="0"/>
              </a:rPr>
              <a:t>Jornadas@osatek.eus</a:t>
            </a:r>
            <a:endParaRPr lang="es-ES" sz="1200" i="1" u="sng" dirty="0">
              <a:latin typeface="Arial" panose="020B0604020202020204" pitchFamily="34" charset="0"/>
            </a:endParaRPr>
          </a:p>
          <a:p>
            <a:pPr rtl="0"/>
            <a:endParaRPr lang="es-ES" sz="1200" dirty="0"/>
          </a:p>
          <a:p>
            <a:pPr rtl="0"/>
            <a:endParaRPr lang="es-ES" sz="1200" dirty="0"/>
          </a:p>
          <a:p>
            <a:pPr rtl="0"/>
            <a:endParaRPr lang="es-ES" sz="1200" dirty="0"/>
          </a:p>
        </p:txBody>
      </p:sp>
      <p:pic>
        <p:nvPicPr>
          <p:cNvPr id="26" name="Marcador de posición de imagen 25">
            <a:extLst>
              <a:ext uri="{FF2B5EF4-FFF2-40B4-BE49-F238E27FC236}">
                <a16:creationId xmlns:a16="http://schemas.microsoft.com/office/drawing/2014/main" id="{6977CDD0-BED8-6E77-26D8-6B9C899FE27B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3"/>
          <a:srcRect l="25781" r="25781"/>
          <a:stretch>
            <a:fillRect/>
          </a:stretch>
        </p:blipFill>
        <p:spPr>
          <a:xfrm>
            <a:off x="6699412" y="-1"/>
            <a:ext cx="3378361" cy="3924000"/>
          </a:xfrm>
        </p:spPr>
      </p:pic>
      <p:sp>
        <p:nvSpPr>
          <p:cNvPr id="8" name="Marcador de texto 5">
            <a:extLst>
              <a:ext uri="{FF2B5EF4-FFF2-40B4-BE49-F238E27FC236}">
                <a16:creationId xmlns:a16="http://schemas.microsoft.com/office/drawing/2014/main" id="{79F61AC1-903C-FCCF-9A0E-A68EA9DDF5CF}"/>
              </a:ext>
            </a:extLst>
          </p:cNvPr>
          <p:cNvSpPr txBox="1">
            <a:spLocks/>
          </p:cNvSpPr>
          <p:nvPr/>
        </p:nvSpPr>
        <p:spPr>
          <a:xfrm>
            <a:off x="260790" y="236667"/>
            <a:ext cx="3330236" cy="7422777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0" i="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s-ES" sz="1200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AGENDA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s-ES" sz="1200" b="1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Location</a:t>
            </a:r>
            <a:r>
              <a:rPr lang="es-ES" sz="1200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: </a:t>
            </a:r>
            <a:r>
              <a:rPr lang="es-ES" sz="12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Europa </a:t>
            </a:r>
            <a:r>
              <a:rPr lang="es-ES" sz="1200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Convention</a:t>
            </a:r>
            <a:r>
              <a:rPr lang="es-ES" sz="12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Center, Vitoria- Gasteiz (</a:t>
            </a:r>
            <a:r>
              <a:rPr lang="es-ES" sz="1200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Spain</a:t>
            </a:r>
            <a:r>
              <a:rPr lang="es-ES" sz="12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s-ES" sz="1200" b="1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s-ES" u="sng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THURSDAY 13th NOVEMBER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s-ES" u="sng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s-ES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1st MODULE: TASK-BASED FMRI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8:00-8:30. Register and accreditations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8:30-8:45. </a:t>
            </a: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Workshop </a:t>
            </a:r>
            <a:r>
              <a:rPr lang="es-ES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presentation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8:45-9:30. fMRI physics, technical requirements and image acquisition optimization. Paradigms: Language, motor and others (Dr Liu)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9:30-10:00. Primary and secondary language areas (Dr Kumar)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10:00-10:30. </a:t>
            </a: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Clinical applications: What the neurosurgeon needs to know. (Dr. Cabrera)</a:t>
            </a: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10:30-10:50. Coffee break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10:50-13:00. Task-based fMRI workshop</a:t>
            </a:r>
            <a:endParaRPr lang="es-ES" b="1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13:00-14:00. Lunch break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n-GB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2</a:t>
            </a:r>
            <a:r>
              <a:rPr lang="en-GB" sz="1100" b="1" baseline="300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nd</a:t>
            </a: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MODULE: RESTING STATE FMRI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14:00-14:30. Resting state: How do we obtain useful information? (Dr Liu)</a:t>
            </a:r>
            <a:endParaRPr lang="es-ES" sz="1100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14:30-15:00  Resting state: clinical applications in adults (Dr Kumar)</a:t>
            </a:r>
            <a:endParaRPr lang="es-ES" sz="1100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s-ES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15:00-15:20. Aplicaciones de </a:t>
            </a:r>
            <a:r>
              <a:rPr lang="es-ES" sz="1100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resting</a:t>
            </a:r>
            <a:r>
              <a:rPr lang="es-ES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s-ES" sz="1100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state</a:t>
            </a:r>
            <a:r>
              <a:rPr lang="es-ES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en pediatría (</a:t>
            </a:r>
            <a:r>
              <a:rPr lang="es-ES" sz="1100" dirty="0" err="1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Dra</a:t>
            </a:r>
            <a:r>
              <a:rPr lang="es-ES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Saralegui)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15:20-15:45</a:t>
            </a: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.</a:t>
            </a:r>
            <a:r>
              <a:rPr lang="en-GB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Coffee break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s-ES" sz="1100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15:45-18:00</a:t>
            </a:r>
            <a:r>
              <a:rPr lang="en-GB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Resting state workshop</a:t>
            </a:r>
            <a:endParaRPr lang="es-ES" sz="1100" b="1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n-GB" sz="1100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SOCIAL EVENT </a:t>
            </a:r>
            <a:r>
              <a:rPr lang="en-GB" sz="1100" dirty="0">
                <a:solidFill>
                  <a:schemeClr val="accent1"/>
                </a:solidFill>
                <a:latin typeface="Arial" panose="020B0604020202020204" pitchFamily="34" charset="0"/>
                <a:cs typeface="+mn-cs"/>
              </a:rPr>
              <a:t>(Cathedral guided visit and dinner)</a:t>
            </a:r>
            <a:endParaRPr lang="en-GB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es-ES" dirty="0">
              <a:solidFill>
                <a:schemeClr val="accent1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ABDE453B-8BA6-3F6B-E2FE-E36D5568D5D2}"/>
              </a:ext>
            </a:extLst>
          </p:cNvPr>
          <p:cNvSpPr/>
          <p:nvPr/>
        </p:nvSpPr>
        <p:spPr>
          <a:xfrm>
            <a:off x="6903997" y="5771477"/>
            <a:ext cx="2431228" cy="710005"/>
          </a:xfrm>
          <a:prstGeom prst="round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err="1">
                <a:hlinkClick r:id="rId4" action="ppaction://hlinkfile"/>
              </a:rPr>
              <a:t>Registration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20633834"/>
      </p:ext>
    </p:extLst>
  </p:cSld>
  <p:clrMapOvr>
    <a:masterClrMapping/>
  </p:clrMapOvr>
</p:sld>
</file>

<file path=ppt/theme/theme1.xml><?xml version="1.0" encoding="utf-8"?>
<a:theme xmlns:a="http://schemas.openxmlformats.org/drawingml/2006/main" name="3_Diseño personalizado">
  <a:themeElements>
    <a:clrScheme name="Custom 8">
      <a:dk1>
        <a:srgbClr val="344E62"/>
      </a:dk1>
      <a:lt1>
        <a:srgbClr val="FFFFFF"/>
      </a:lt1>
      <a:dk2>
        <a:srgbClr val="000000"/>
      </a:dk2>
      <a:lt2>
        <a:srgbClr val="FFFFFF"/>
      </a:lt2>
      <a:accent1>
        <a:srgbClr val="344E62"/>
      </a:accent1>
      <a:accent2>
        <a:srgbClr val="D4D9DD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18">
      <a:majorFont>
        <a:latin typeface="Bodoni M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704734_win32_fixed" id="{611B7B9B-6860-43EA-AB7D-D7FCE8FD7994}" vid="{286453E3-3DAA-4453-ACCC-3D2B15EB6E0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477</Words>
  <Application>Microsoft Office PowerPoint</Application>
  <PresentationFormat>Personalizado</PresentationFormat>
  <Paragraphs>64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Avenir Next LT Pro</vt:lpstr>
      <vt:lpstr>Calibri</vt:lpstr>
      <vt:lpstr>Georgia Pro Cond Light</vt:lpstr>
      <vt:lpstr>Univers</vt:lpstr>
      <vt:lpstr>3_Diseño personalizado</vt:lpstr>
      <vt:lpstr>FUNCTIONAL MRI AND TRACTOGRAPHY IN BRAIN TUMORS: HANDS-ON-WORK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Tenorio Laranga Jofre</dc:creator>
  <cp:lastModifiedBy>JOFRE TENORIO LARANGA</cp:lastModifiedBy>
  <cp:revision>11</cp:revision>
  <dcterms:created xsi:type="dcterms:W3CDTF">2022-03-02T17:37:48Z</dcterms:created>
  <dcterms:modified xsi:type="dcterms:W3CDTF">2025-04-04T12:44:36Z</dcterms:modified>
</cp:coreProperties>
</file>